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 Bold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oppi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8CE9A-0758-48F4-A5DD-5BE59278B8D4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DAD4E-D738-4C28-A140-0CAAD47C4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25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DAD4E-D738-4C28-A140-0CAAD47C4A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6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DAD4E-D738-4C28-A140-0CAAD47C4A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5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DAD4E-D738-4C28-A140-0CAAD47C4A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9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10847" y="1028700"/>
            <a:ext cx="6266307" cy="7541507"/>
          </a:xfrm>
          <a:custGeom>
            <a:avLst/>
            <a:gdLst/>
            <a:ahLst/>
            <a:cxnLst/>
            <a:rect l="l" t="t" r="r" b="b"/>
            <a:pathLst>
              <a:path w="6266307" h="7541507">
                <a:moveTo>
                  <a:pt x="0" y="0"/>
                </a:moveTo>
                <a:lnTo>
                  <a:pt x="6266306" y="0"/>
                </a:lnTo>
                <a:lnTo>
                  <a:pt x="6266306" y="7541507"/>
                </a:lnTo>
                <a:lnTo>
                  <a:pt x="0" y="7541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45877" y="3581655"/>
            <a:ext cx="1196246" cy="1439684"/>
          </a:xfrm>
          <a:custGeom>
            <a:avLst/>
            <a:gdLst/>
            <a:ahLst/>
            <a:cxnLst/>
            <a:rect l="l" t="t" r="r" b="b"/>
            <a:pathLst>
              <a:path w="1196246" h="1439684">
                <a:moveTo>
                  <a:pt x="0" y="0"/>
                </a:moveTo>
                <a:lnTo>
                  <a:pt x="1196246" y="0"/>
                </a:lnTo>
                <a:lnTo>
                  <a:pt x="1196246" y="1439684"/>
                </a:lnTo>
                <a:lnTo>
                  <a:pt x="0" y="143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9054127"/>
            <a:ext cx="18288000" cy="1232873"/>
            <a:chOff x="0" y="0"/>
            <a:chExt cx="4816593" cy="324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324707"/>
            </a:xfrm>
            <a:custGeom>
              <a:avLst/>
              <a:gdLst/>
              <a:ahLst/>
              <a:cxnLst/>
              <a:rect l="l" t="t" r="r" b="b"/>
              <a:pathLst>
                <a:path w="4816592" h="324707">
                  <a:moveTo>
                    <a:pt x="0" y="0"/>
                  </a:moveTo>
                  <a:lnTo>
                    <a:pt x="4816592" y="0"/>
                  </a:lnTo>
                  <a:lnTo>
                    <a:pt x="4816592" y="324707"/>
                  </a:lnTo>
                  <a:lnTo>
                    <a:pt x="0" y="324707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372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010847" y="5065636"/>
            <a:ext cx="6266307" cy="1229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 err="1" smtClean="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PayFlow</a:t>
            </a:r>
            <a:endParaRPr lang="en-US" sz="7200" b="1" dirty="0">
              <a:solidFill>
                <a:srgbClr val="41496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95751"/>
            <a:ext cx="18288000" cy="3991249"/>
            <a:chOff x="0" y="0"/>
            <a:chExt cx="4816593" cy="10511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51193"/>
            </a:xfrm>
            <a:custGeom>
              <a:avLst/>
              <a:gdLst/>
              <a:ahLst/>
              <a:cxnLst/>
              <a:rect l="l" t="t" r="r" b="b"/>
              <a:pathLst>
                <a:path w="4816592" h="1051193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1350" y="1028700"/>
            <a:ext cx="7027950" cy="9258300"/>
            <a:chOff x="0" y="0"/>
            <a:chExt cx="1088813" cy="14343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8813" cy="1434353"/>
            </a:xfrm>
            <a:custGeom>
              <a:avLst/>
              <a:gdLst/>
              <a:ahLst/>
              <a:cxnLst/>
              <a:rect l="l" t="t" r="r" b="b"/>
              <a:pathLst>
                <a:path w="1088813" h="1434353">
                  <a:moveTo>
                    <a:pt x="0" y="0"/>
                  </a:moveTo>
                  <a:lnTo>
                    <a:pt x="1088813" y="0"/>
                  </a:lnTo>
                  <a:lnTo>
                    <a:pt x="1088813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3"/>
              <a:stretch>
                <a:fillRect t="-6967" b="-696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320727" y="6884047"/>
            <a:ext cx="4329538" cy="2374253"/>
            <a:chOff x="0" y="0"/>
            <a:chExt cx="1140290" cy="625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40290" cy="625318"/>
            </a:xfrm>
            <a:custGeom>
              <a:avLst/>
              <a:gdLst/>
              <a:ahLst/>
              <a:cxnLst/>
              <a:rect l="l" t="t" r="r" b="b"/>
              <a:pathLst>
                <a:path w="1140290" h="625318">
                  <a:moveTo>
                    <a:pt x="0" y="0"/>
                  </a:moveTo>
                  <a:lnTo>
                    <a:pt x="1140290" y="0"/>
                  </a:lnTo>
                  <a:lnTo>
                    <a:pt x="1140290" y="625318"/>
                  </a:lnTo>
                  <a:lnTo>
                    <a:pt x="0" y="6253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40290" cy="67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6392" y="616076"/>
            <a:ext cx="4356977" cy="274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5"/>
              </a:lnSpc>
            </a:pPr>
            <a:r>
              <a:rPr lang="en-US" sz="10195" b="1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66392" y="3735718"/>
            <a:ext cx="4177362" cy="2343818"/>
            <a:chOff x="0" y="0"/>
            <a:chExt cx="1100210" cy="6173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0210" cy="617302"/>
            </a:xfrm>
            <a:custGeom>
              <a:avLst/>
              <a:gdLst/>
              <a:ahLst/>
              <a:cxnLst/>
              <a:rect l="l" t="t" r="r" b="b"/>
              <a:pathLst>
                <a:path w="1100210" h="617302">
                  <a:moveTo>
                    <a:pt x="0" y="0"/>
                  </a:moveTo>
                  <a:lnTo>
                    <a:pt x="1100210" y="0"/>
                  </a:lnTo>
                  <a:lnTo>
                    <a:pt x="1100210" y="617302"/>
                  </a:lnTo>
                  <a:lnTo>
                    <a:pt x="0" y="61730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00210" cy="664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23224" y="3735718"/>
            <a:ext cx="4177362" cy="2343818"/>
            <a:chOff x="0" y="0"/>
            <a:chExt cx="1100210" cy="6173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0210" cy="617302"/>
            </a:xfrm>
            <a:custGeom>
              <a:avLst/>
              <a:gdLst/>
              <a:ahLst/>
              <a:cxnLst/>
              <a:rect l="l" t="t" r="r" b="b"/>
              <a:pathLst>
                <a:path w="1100210" h="617302">
                  <a:moveTo>
                    <a:pt x="0" y="0"/>
                  </a:moveTo>
                  <a:lnTo>
                    <a:pt x="1100210" y="0"/>
                  </a:lnTo>
                  <a:lnTo>
                    <a:pt x="1100210" y="617302"/>
                  </a:lnTo>
                  <a:lnTo>
                    <a:pt x="0" y="61730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00210" cy="664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3907" y="6884047"/>
            <a:ext cx="4329538" cy="2374253"/>
            <a:chOff x="0" y="0"/>
            <a:chExt cx="1140290" cy="6253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0290" cy="625318"/>
            </a:xfrm>
            <a:custGeom>
              <a:avLst/>
              <a:gdLst/>
              <a:ahLst/>
              <a:cxnLst/>
              <a:rect l="l" t="t" r="r" b="b"/>
              <a:pathLst>
                <a:path w="1140290" h="625318">
                  <a:moveTo>
                    <a:pt x="0" y="0"/>
                  </a:moveTo>
                  <a:lnTo>
                    <a:pt x="1140290" y="0"/>
                  </a:lnTo>
                  <a:lnTo>
                    <a:pt x="1140290" y="625318"/>
                  </a:lnTo>
                  <a:lnTo>
                    <a:pt x="0" y="6253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140290" cy="672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690389" y="4304340"/>
            <a:ext cx="3367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Yoana</a:t>
            </a:r>
            <a:r>
              <a:rPr lang="en-US" sz="2400" dirty="0" smtClean="0"/>
              <a:t> Georgieva</a:t>
            </a:r>
            <a:br>
              <a:rPr lang="en-US" sz="2400" dirty="0" smtClean="0"/>
            </a:br>
            <a:r>
              <a:rPr lang="en-US" sz="2400" dirty="0" smtClean="0"/>
              <a:t>Front-End Developer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878535" y="4416674"/>
            <a:ext cx="3042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Zarko</a:t>
            </a:r>
            <a:r>
              <a:rPr lang="en-US" sz="2400" dirty="0" smtClean="0"/>
              <a:t> </a:t>
            </a:r>
            <a:r>
              <a:rPr lang="en-US" sz="2400" dirty="0" err="1" smtClean="0"/>
              <a:t>Vladkov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Front-End Developer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851168" y="7655674"/>
            <a:ext cx="2822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Polina</a:t>
            </a:r>
            <a:r>
              <a:rPr lang="en-US" sz="2400" dirty="0" smtClean="0"/>
              <a:t> </a:t>
            </a:r>
            <a:r>
              <a:rPr lang="en-US" sz="2400" dirty="0" err="1" smtClean="0"/>
              <a:t>Dineva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Back-End Developer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9202650" y="7709654"/>
            <a:ext cx="2303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Rostislav </a:t>
            </a:r>
            <a:r>
              <a:rPr lang="en-US" sz="2400" dirty="0" err="1"/>
              <a:t>Nikolov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Scrum Trainer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70" y="7307299"/>
            <a:ext cx="1635709" cy="1635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677" y="4073549"/>
            <a:ext cx="1568100" cy="15578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9" y="4019514"/>
            <a:ext cx="1765067" cy="17686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44" y="7138633"/>
            <a:ext cx="2108503" cy="19837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44000" y="0"/>
            <a:ext cx="9151668" cy="10287000"/>
            <a:chOff x="0" y="0"/>
            <a:chExt cx="241031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10316" cy="2709333"/>
            </a:xfrm>
            <a:custGeom>
              <a:avLst/>
              <a:gdLst/>
              <a:ahLst/>
              <a:cxnLst/>
              <a:rect l="l" t="t" r="r" b="b"/>
              <a:pathLst>
                <a:path w="2410316" h="2709333">
                  <a:moveTo>
                    <a:pt x="0" y="0"/>
                  </a:moveTo>
                  <a:lnTo>
                    <a:pt x="2410316" y="0"/>
                  </a:lnTo>
                  <a:lnTo>
                    <a:pt x="24103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41031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31350" y="1028700"/>
            <a:ext cx="7027950" cy="8229600"/>
            <a:chOff x="0" y="0"/>
            <a:chExt cx="1088813" cy="12749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8813" cy="1274980"/>
            </a:xfrm>
            <a:custGeom>
              <a:avLst/>
              <a:gdLst/>
              <a:ahLst/>
              <a:cxnLst/>
              <a:rect l="l" t="t" r="r" b="b"/>
              <a:pathLst>
                <a:path w="1088813" h="1274980">
                  <a:moveTo>
                    <a:pt x="0" y="0"/>
                  </a:moveTo>
                  <a:lnTo>
                    <a:pt x="1088813" y="0"/>
                  </a:lnTo>
                  <a:lnTo>
                    <a:pt x="1088813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37878" r="-37878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6432927" y="1536675"/>
            <a:ext cx="5422145" cy="6525558"/>
          </a:xfrm>
          <a:custGeom>
            <a:avLst/>
            <a:gdLst/>
            <a:ahLst/>
            <a:cxnLst/>
            <a:rect l="l" t="t" r="r" b="b"/>
            <a:pathLst>
              <a:path w="5422145" h="6525558">
                <a:moveTo>
                  <a:pt x="0" y="0"/>
                </a:moveTo>
                <a:lnTo>
                  <a:pt x="5422146" y="0"/>
                </a:lnTo>
                <a:lnTo>
                  <a:pt x="5422146" y="6525558"/>
                </a:lnTo>
                <a:lnTo>
                  <a:pt x="0" y="65255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/>
          <p:cNvSpPr txBox="1"/>
          <p:nvPr/>
        </p:nvSpPr>
        <p:spPr>
          <a:xfrm>
            <a:off x="936252" y="3314700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200" b="1" dirty="0">
                <a:solidFill>
                  <a:srgbClr val="414964"/>
                </a:solidFill>
                <a:latin typeface="Poppins Bold"/>
                <a:ea typeface="Poppins Bold"/>
                <a:cs typeface="Poppins Bold"/>
              </a:rPr>
              <a:t>Our idea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8699" y="4587624"/>
            <a:ext cx="51375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In </a:t>
            </a:r>
            <a:r>
              <a:rPr lang="en-US" sz="4400" dirty="0"/>
              <a:t>our bank it is easier to monitor the budget, expenses and income in a more efficient </a:t>
            </a:r>
            <a:r>
              <a:rPr lang="en-US" sz="4400" dirty="0" smtClean="0"/>
              <a:t>way!</a:t>
            </a:r>
            <a:endParaRPr lang="en-US"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6687" y="0"/>
            <a:ext cx="7099835" cy="10287000"/>
            <a:chOff x="0" y="0"/>
            <a:chExt cx="186991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9916" cy="2709333"/>
            </a:xfrm>
            <a:custGeom>
              <a:avLst/>
              <a:gdLst/>
              <a:ahLst/>
              <a:cxnLst/>
              <a:rect l="l" t="t" r="r" b="b"/>
              <a:pathLst>
                <a:path w="1869916" h="2709333">
                  <a:moveTo>
                    <a:pt x="0" y="0"/>
                  </a:moveTo>
                  <a:lnTo>
                    <a:pt x="1869916" y="0"/>
                  </a:lnTo>
                  <a:lnTo>
                    <a:pt x="18699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6991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7349223" cy="10287000"/>
            <a:chOff x="0" y="0"/>
            <a:chExt cx="1138587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8587" cy="1593725"/>
            </a:xfrm>
            <a:custGeom>
              <a:avLst/>
              <a:gdLst/>
              <a:ahLst/>
              <a:cxnLst/>
              <a:rect l="l" t="t" r="r" b="b"/>
              <a:pathLst>
                <a:path w="1138587" h="1593725">
                  <a:moveTo>
                    <a:pt x="0" y="0"/>
                  </a:moveTo>
                  <a:lnTo>
                    <a:pt x="1138587" y="0"/>
                  </a:lnTo>
                  <a:lnTo>
                    <a:pt x="113858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55046" r="-5504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655889" y="3467100"/>
            <a:ext cx="6521266" cy="187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 dirty="0">
                <a:solidFill>
                  <a:srgbClr val="414964"/>
                </a:solidFill>
                <a:latin typeface="Poppins Bold"/>
                <a:ea typeface="Poppins Bold"/>
                <a:cs typeface="Poppins Bold"/>
              </a:rPr>
              <a:t>Stages of </a:t>
            </a:r>
            <a:r>
              <a:rPr lang="en-US" sz="7200" b="1" dirty="0" smtClean="0">
                <a:solidFill>
                  <a:srgbClr val="414964"/>
                </a:solidFill>
                <a:latin typeface="Poppins Bold"/>
                <a:ea typeface="Poppins Bold"/>
                <a:cs typeface="Poppins Bold"/>
              </a:rPr>
              <a:t>realization</a:t>
            </a:r>
            <a:endParaRPr lang="en-US" sz="7200" b="1" dirty="0">
              <a:solidFill>
                <a:srgbClr val="41496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528" y="5009497"/>
            <a:ext cx="8990763" cy="2708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111" b="-9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295751"/>
            <a:ext cx="18288000" cy="3991249"/>
            <a:chOff x="0" y="0"/>
            <a:chExt cx="4816593" cy="1051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051193"/>
            </a:xfrm>
            <a:custGeom>
              <a:avLst/>
              <a:gdLst/>
              <a:ahLst/>
              <a:cxnLst/>
              <a:rect l="l" t="t" r="r" b="b"/>
              <a:pathLst>
                <a:path w="4816592" h="1051193">
                  <a:moveTo>
                    <a:pt x="0" y="0"/>
                  </a:moveTo>
                  <a:lnTo>
                    <a:pt x="4816592" y="0"/>
                  </a:lnTo>
                  <a:lnTo>
                    <a:pt x="4816592" y="1051193"/>
                  </a:lnTo>
                  <a:lnTo>
                    <a:pt x="0" y="1051193"/>
                  </a:lnTo>
                  <a:close/>
                </a:path>
              </a:pathLst>
            </a:custGeom>
            <a:solidFill>
              <a:srgbClr val="635589">
                <a:alpha val="588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098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296103" y="983451"/>
            <a:ext cx="7695789" cy="103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 dirty="0">
                <a:solidFill>
                  <a:srgbClr val="414964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&amp;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69602" y="1871052"/>
            <a:ext cx="5148790" cy="103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dirty="0">
                <a:solidFill>
                  <a:srgbClr val="414964"/>
                </a:solidFill>
                <a:latin typeface="Poppins"/>
                <a:ea typeface="Poppins"/>
                <a:cs typeface="Poppins"/>
                <a:sym typeface="Poppins"/>
              </a:rPr>
              <a:t>Innovation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543300"/>
            <a:ext cx="1447800" cy="16168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3543300"/>
            <a:ext cx="3003934" cy="16840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734" y="3619500"/>
            <a:ext cx="1021255" cy="15406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800" y="3531326"/>
            <a:ext cx="1752434" cy="16168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0" y="3531326"/>
            <a:ext cx="3021606" cy="16959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6194" y="3325757"/>
            <a:ext cx="2115240" cy="21071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3600" y="6047788"/>
            <a:ext cx="1693983" cy="15748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06" y="5728454"/>
            <a:ext cx="2708909" cy="270890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866" y="5694178"/>
            <a:ext cx="2455645" cy="24556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5294461"/>
            <a:ext cx="5562600" cy="3167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66" b="-8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200400" y="2095500"/>
            <a:ext cx="3025646" cy="3641368"/>
          </a:xfrm>
          <a:custGeom>
            <a:avLst/>
            <a:gdLst/>
            <a:ahLst/>
            <a:cxnLst/>
            <a:rect l="l" t="t" r="r" b="b"/>
            <a:pathLst>
              <a:path w="3025646" h="3641368">
                <a:moveTo>
                  <a:pt x="0" y="0"/>
                </a:moveTo>
                <a:lnTo>
                  <a:pt x="3025646" y="0"/>
                </a:lnTo>
                <a:lnTo>
                  <a:pt x="3025646" y="3641367"/>
                </a:lnTo>
                <a:lnTo>
                  <a:pt x="0" y="3641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/>
          <p:cNvSpPr txBox="1"/>
          <p:nvPr/>
        </p:nvSpPr>
        <p:spPr>
          <a:xfrm>
            <a:off x="685800" y="6134100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Thank you 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47</Words>
  <Application>Microsoft Office PowerPoint</Application>
  <PresentationFormat>Custom</PresentationFormat>
  <Paragraphs>15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Poppins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Bank Company Profile Presentation</dc:title>
  <cp:lastModifiedBy>user</cp:lastModifiedBy>
  <cp:revision>8</cp:revision>
  <dcterms:created xsi:type="dcterms:W3CDTF">2006-08-16T00:00:00Z</dcterms:created>
  <dcterms:modified xsi:type="dcterms:W3CDTF">2024-11-04T20:14:12Z</dcterms:modified>
  <dc:identifier>DAGVicEBRIo</dc:identifier>
</cp:coreProperties>
</file>